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71" r:id="rId2"/>
    <p:sldId id="272" r:id="rId3"/>
    <p:sldId id="273" r:id="rId4"/>
    <p:sldId id="274" r:id="rId5"/>
    <p:sldId id="275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472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84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E77D42E-A77D-30E5-82A7-7678AD3F74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36CCDC6-9CE6-8224-023D-37E2B646C91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558E0D-821D-4C25-BF77-6358B783FE65}" type="datetimeFigureOut">
              <a:rPr lang="zh-CN" altLang="en-US" smtClean="0"/>
              <a:t>2024/11/5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CE561C-70E7-8191-2E6F-4AF1F047A6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EB87C7C-79B4-0324-FFB2-3C0514CF8EA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39312-BDB7-4706-89BD-E50FC183AD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9849028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411CF-9CE7-4E4E-B962-A2825B944823}" type="datetimeFigureOut">
              <a:rPr lang="zh-CN" altLang="en-US" smtClean="0"/>
              <a:t>2024/11/5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F6303-99BB-4A32-97C7-DAA20E73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9661871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156698F-DD6B-AF33-8CDD-FCCA4FFF0631}"/>
              </a:ext>
            </a:extLst>
          </p:cNvPr>
          <p:cNvSpPr/>
          <p:nvPr userDrawn="1"/>
        </p:nvSpPr>
        <p:spPr>
          <a:xfrm>
            <a:off x="330630" y="554070"/>
            <a:ext cx="11530739" cy="61988"/>
          </a:xfrm>
          <a:prstGeom prst="roundRect">
            <a:avLst/>
          </a:prstGeom>
          <a:solidFill>
            <a:srgbClr val="B7472A"/>
          </a:solidFill>
          <a:ln>
            <a:solidFill>
              <a:srgbClr val="B7472A"/>
            </a:solidFill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C512F3E9-4D50-454A-CF18-A2F1255F1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06573" y="6614817"/>
            <a:ext cx="285427" cy="243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#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707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5156698F-DD6B-AF33-8CDD-FCCA4FFF0631}"/>
              </a:ext>
            </a:extLst>
          </p:cNvPr>
          <p:cNvSpPr/>
          <p:nvPr userDrawn="1"/>
        </p:nvSpPr>
        <p:spPr>
          <a:xfrm>
            <a:off x="330630" y="554070"/>
            <a:ext cx="11530739" cy="61988"/>
          </a:xfrm>
          <a:prstGeom prst="roundRect">
            <a:avLst/>
          </a:prstGeom>
          <a:solidFill>
            <a:srgbClr val="B7472A"/>
          </a:solidFill>
          <a:ln>
            <a:solidFill>
              <a:srgbClr val="B7472A"/>
            </a:solidFill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灯片编号占位符 5">
            <a:extLst>
              <a:ext uri="{FF2B5EF4-FFF2-40B4-BE49-F238E27FC236}">
                <a16:creationId xmlns:a16="http://schemas.microsoft.com/office/drawing/2014/main" id="{DB6DDA73-0981-7045-32B4-DDE86F7892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06573" y="6614817"/>
            <a:ext cx="285427" cy="243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#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8585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>
            <a:extLst>
              <a:ext uri="{FF2B5EF4-FFF2-40B4-BE49-F238E27FC236}">
                <a16:creationId xmlns:a16="http://schemas.microsoft.com/office/drawing/2014/main" id="{A1F73FE5-BFE9-67F7-0E3B-0FEA2AF04D37}"/>
              </a:ext>
            </a:extLst>
          </p:cNvPr>
          <p:cNvSpPr/>
          <p:nvPr userDrawn="1"/>
        </p:nvSpPr>
        <p:spPr>
          <a:xfrm>
            <a:off x="330630" y="554070"/>
            <a:ext cx="11530739" cy="61988"/>
          </a:xfrm>
          <a:prstGeom prst="roundRect">
            <a:avLst/>
          </a:prstGeom>
          <a:solidFill>
            <a:srgbClr val="B7472A"/>
          </a:solidFill>
          <a:ln>
            <a:solidFill>
              <a:srgbClr val="B7472A"/>
            </a:solidFill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灯片编号占位符 5">
            <a:extLst>
              <a:ext uri="{FF2B5EF4-FFF2-40B4-BE49-F238E27FC236}">
                <a16:creationId xmlns:a16="http://schemas.microsoft.com/office/drawing/2014/main" id="{044F8BB9-B91B-CAE7-67A5-89F2D4C89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906573" y="6614817"/>
            <a:ext cx="285427" cy="243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#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6142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530B2-2DDB-2CB8-F9C1-C1106AC25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23A9D8F-B49E-E670-D30F-940385924251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A93866-9900-84C9-3BFD-D6F13E050C25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598319A-B2E9-F440-0F0E-804107221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754" y="971471"/>
            <a:ext cx="9061990" cy="498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04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30B95-CC4E-5974-E2A4-3D2E1EBA2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143C569-8605-CC75-A0AF-6C51BB93E73E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5755DB-E17D-6FFD-E83B-0A10DE883607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471F737-E725-FB87-6A11-7D97A0A4A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58" y="847511"/>
            <a:ext cx="9723676" cy="516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590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9A25C4-3C54-20B2-5E7F-882F635FAC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8144369-CB11-616D-2806-08B933C9AA7D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568BCF6-1CF6-B70B-3DE6-63008D4ED0EB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955D2ED-CAE1-51DB-C441-D2F826C28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864" y="967706"/>
            <a:ext cx="9037167" cy="508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114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229FEA-0478-4B2E-3C6E-41C1B453B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ADC3CD1-7112-653F-230E-2554D88345F8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5F3574F-86B8-F7AA-AE58-B226D6C2A9C6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B5CE721-B0BC-D966-E4E5-7008C1E90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34" y="1585290"/>
            <a:ext cx="10078902" cy="260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844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854D8-4658-8067-E294-4EDD2385E2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56055755-999C-42B3-C461-2294F3F5E7A9}"/>
              </a:ext>
            </a:extLst>
          </p:cNvPr>
          <p:cNvSpPr txBox="1"/>
          <p:nvPr/>
        </p:nvSpPr>
        <p:spPr>
          <a:xfrm>
            <a:off x="4391580" y="2985126"/>
            <a:ext cx="42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2E58B2-D5B4-12EB-8C47-336A3D5485B9}"/>
              </a:ext>
            </a:extLst>
          </p:cNvPr>
          <p:cNvSpPr txBox="1"/>
          <p:nvPr/>
        </p:nvSpPr>
        <p:spPr>
          <a:xfrm>
            <a:off x="410045" y="125039"/>
            <a:ext cx="11071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endParaRPr lang="zh-CN" altLang="en-US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651880D-C1A6-8AE5-438F-AED65AF25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753" y="1110994"/>
            <a:ext cx="9375318" cy="448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279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11471</TotalTime>
  <Words>5</Words>
  <Application>Microsoft Office PowerPoint</Application>
  <PresentationFormat>宽屏</PresentationFormat>
  <Paragraphs>5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qiao wu</dc:creator>
  <cp:lastModifiedBy>qiao wu</cp:lastModifiedBy>
  <cp:revision>40</cp:revision>
  <dcterms:created xsi:type="dcterms:W3CDTF">2024-08-05T13:52:41Z</dcterms:created>
  <dcterms:modified xsi:type="dcterms:W3CDTF">2024-11-04T18:08:52Z</dcterms:modified>
</cp:coreProperties>
</file>

<file path=docProps/thumbnail.jpeg>
</file>